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6" r:id="rId3"/>
    <p:sldId id="267" r:id="rId4"/>
    <p:sldId id="258" r:id="rId5"/>
    <p:sldId id="269" r:id="rId6"/>
    <p:sldId id="268" r:id="rId7"/>
    <p:sldId id="257" r:id="rId8"/>
    <p:sldId id="271" r:id="rId9"/>
    <p:sldId id="272" r:id="rId10"/>
    <p:sldId id="273" r:id="rId11"/>
    <p:sldId id="270" r:id="rId12"/>
    <p:sldId id="259" r:id="rId13"/>
    <p:sldId id="265" r:id="rId14"/>
    <p:sldId id="275" r:id="rId15"/>
    <p:sldId id="278" r:id="rId16"/>
    <p:sldId id="277" r:id="rId17"/>
    <p:sldId id="260" r:id="rId18"/>
    <p:sldId id="261" r:id="rId19"/>
    <p:sldId id="274" r:id="rId20"/>
    <p:sldId id="26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1397" autoAdjust="0"/>
    <p:restoredTop sz="86389" autoAdjust="0"/>
  </p:normalViewPr>
  <p:slideViewPr>
    <p:cSldViewPr>
      <p:cViewPr varScale="1">
        <p:scale>
          <a:sx n="55" d="100"/>
          <a:sy n="55" d="100"/>
        </p:scale>
        <p:origin x="-1258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9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15B00-915A-47E2-8204-E4D423476140}" type="datetimeFigureOut">
              <a:rPr lang="en-US" smtClean="0"/>
              <a:pPr/>
              <a:t>4/12/2014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4C5FB-2747-44A7-9141-B39B29CA9F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832CB-66A1-4D42-86E8-24F25CA4E56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4C5FB-2747-44A7-9141-B39B29CA9F0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4C5FB-2747-44A7-9141-B39B29CA9F0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6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5.pn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888784svdx7f5hy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8800" y="1905000"/>
            <a:ext cx="5562599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1524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মাছ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04800"/>
            <a:ext cx="914400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সহজলভ্য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 cstate="print"/>
          <a:srcRect b="13242"/>
          <a:stretch>
            <a:fillRect/>
          </a:stretch>
        </p:blipFill>
        <p:spPr>
          <a:xfrm>
            <a:off x="6477000" y="1066800"/>
            <a:ext cx="1760220" cy="1295400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2" idx="3"/>
            <a:endCxn id="4" idx="1"/>
          </p:cNvCxnSpPr>
          <p:nvPr/>
        </p:nvCxnSpPr>
        <p:spPr>
          <a:xfrm>
            <a:off x="1524000" y="1694766"/>
            <a:ext cx="4953000" cy="197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3657600"/>
            <a:ext cx="129540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দেশীয়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ফলমুল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bana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124200" y="4267200"/>
            <a:ext cx="2209800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1" name="Picture 10" descr="imagesCA1YHCN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124200" y="2438400"/>
            <a:ext cx="2209800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2" name="Picture 11" descr="imagesCAABEGB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048000" y="4267200"/>
            <a:ext cx="2136349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3" name="Picture 12" descr="imagesCA1CKVVQ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048000" y="2438400"/>
            <a:ext cx="2110740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5" name="Right Arrow 14"/>
          <p:cNvSpPr/>
          <p:nvPr/>
        </p:nvSpPr>
        <p:spPr>
          <a:xfrm>
            <a:off x="1295400" y="4267200"/>
            <a:ext cx="27432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69942E-6 L 0.7625 -3.6994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1.00121 1.1111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7625 4.44444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0.99982 4.44444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7848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সহজলভ্য সুষম খাদ্যঃ-স্বল্পমূল্যে ও সহজে যে সব খাদ্যদ্রব্য পাওয়া যায় তাকে সহজলভ্য সুষম খাদ্য বলে। মূলত উদ্ভিদজাত খাদ্যদ্রব্যই সহজলভ্য।এছাড়া রয়েছে ছোট মাছ এবং দেশীয় ফলমুল যেমন-কলা,আম,জাম,লিচু ইত্যাদি।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0" y="304799"/>
          <a:ext cx="8063548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5320348"/>
              </a:tblGrid>
              <a:tr h="639929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সহজলভ্য ও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স্বল্পমূল্যের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সুষম খাদ্য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সামগ্রী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992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খাদ্য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উপাদান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খাদ্যদ্রব্য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3992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আমিষ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ছোট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মাছ,সামুদ্রিক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মাছ,ডাল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ইত্যাদি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3992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শর্করা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চাল,আটা,আলু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ইত্যাদি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18843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স্নেহ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বা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তেল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চীনা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বাদাম,বিভিন্ন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জাতের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তৈল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ইত্যাদি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18843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ভিটামিন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সমৃদ্ধ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শাক-সবজি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ওফল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শাক-সবজি,বিভিন্ন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জাতের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ফল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ইত্যাদি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17407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খনিজ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লবণ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সমৃদ্ধ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শাক-সবজি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ফল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গাজর,মিষ্টি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কুমড়া,বিভিন্ন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জাতের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ফল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ইত্যাদি।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7772400" cy="566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২৪ ও ২৫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পৃষ্টা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খোলে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Sort 3"/>
          <p:cNvSpPr/>
          <p:nvPr/>
        </p:nvSpPr>
        <p:spPr>
          <a:xfrm>
            <a:off x="8610600" y="0"/>
            <a:ext cx="381000" cy="6858000"/>
          </a:xfrm>
          <a:prstGeom prst="flowChartSor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Sort 4"/>
          <p:cNvSpPr/>
          <p:nvPr/>
        </p:nvSpPr>
        <p:spPr>
          <a:xfrm>
            <a:off x="0" y="0"/>
            <a:ext cx="381000" cy="6858000"/>
          </a:xfrm>
          <a:prstGeom prst="flowChartSor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ecision 5"/>
          <p:cNvSpPr/>
          <p:nvPr/>
        </p:nvSpPr>
        <p:spPr>
          <a:xfrm>
            <a:off x="228600" y="0"/>
            <a:ext cx="8610600" cy="304800"/>
          </a:xfrm>
          <a:prstGeom prst="flowChartDecisi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ecision 6"/>
          <p:cNvSpPr/>
          <p:nvPr/>
        </p:nvSpPr>
        <p:spPr>
          <a:xfrm>
            <a:off x="228600" y="6553200"/>
            <a:ext cx="8610600" cy="304800"/>
          </a:xfrm>
          <a:prstGeom prst="flowChartDecisi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Magnetic Disk 7"/>
          <p:cNvSpPr/>
          <p:nvPr/>
        </p:nvSpPr>
        <p:spPr>
          <a:xfrm>
            <a:off x="304800" y="6019800"/>
            <a:ext cx="914400" cy="612648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gnetic Disk 8"/>
          <p:cNvSpPr/>
          <p:nvPr/>
        </p:nvSpPr>
        <p:spPr>
          <a:xfrm>
            <a:off x="1219200" y="6019800"/>
            <a:ext cx="914400" cy="612648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Magnetic Disk 9"/>
          <p:cNvSpPr/>
          <p:nvPr/>
        </p:nvSpPr>
        <p:spPr>
          <a:xfrm>
            <a:off x="762000" y="5410200"/>
            <a:ext cx="914400" cy="612648"/>
          </a:xfrm>
          <a:prstGeom prst="flowChartMagneticDis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art 10"/>
          <p:cNvSpPr/>
          <p:nvPr/>
        </p:nvSpPr>
        <p:spPr>
          <a:xfrm>
            <a:off x="685800" y="990600"/>
            <a:ext cx="914400" cy="914400"/>
          </a:xfrm>
          <a:prstGeom prst="hear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art 11"/>
          <p:cNvSpPr/>
          <p:nvPr/>
        </p:nvSpPr>
        <p:spPr>
          <a:xfrm>
            <a:off x="1066800" y="152400"/>
            <a:ext cx="914400" cy="914400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>
            <a:off x="228600" y="152400"/>
            <a:ext cx="914400" cy="914400"/>
          </a:xfrm>
          <a:prstGeom prst="hear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nbbgg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304800"/>
            <a:ext cx="3962400" cy="5943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000" y="2743200"/>
            <a:ext cx="411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একাকী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পড়বে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Sort 3"/>
          <p:cNvSpPr/>
          <p:nvPr/>
        </p:nvSpPr>
        <p:spPr>
          <a:xfrm>
            <a:off x="8610600" y="0"/>
            <a:ext cx="381000" cy="6858000"/>
          </a:xfrm>
          <a:prstGeom prst="flowChartSor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Sort 4"/>
          <p:cNvSpPr/>
          <p:nvPr/>
        </p:nvSpPr>
        <p:spPr>
          <a:xfrm>
            <a:off x="0" y="0"/>
            <a:ext cx="381000" cy="6858000"/>
          </a:xfrm>
          <a:prstGeom prst="flowChartSor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ecision 5"/>
          <p:cNvSpPr/>
          <p:nvPr/>
        </p:nvSpPr>
        <p:spPr>
          <a:xfrm>
            <a:off x="228600" y="0"/>
            <a:ext cx="8610600" cy="304800"/>
          </a:xfrm>
          <a:prstGeom prst="flowChartDecisi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ecision 6"/>
          <p:cNvSpPr/>
          <p:nvPr/>
        </p:nvSpPr>
        <p:spPr>
          <a:xfrm>
            <a:off x="228600" y="6553200"/>
            <a:ext cx="8610600" cy="304800"/>
          </a:xfrm>
          <a:prstGeom prst="flowChartDecisi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Magnetic Disk 7"/>
          <p:cNvSpPr/>
          <p:nvPr/>
        </p:nvSpPr>
        <p:spPr>
          <a:xfrm>
            <a:off x="304800" y="6019800"/>
            <a:ext cx="914400" cy="612648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gnetic Disk 8"/>
          <p:cNvSpPr/>
          <p:nvPr/>
        </p:nvSpPr>
        <p:spPr>
          <a:xfrm>
            <a:off x="1219200" y="6019800"/>
            <a:ext cx="914400" cy="612648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Magnetic Disk 9"/>
          <p:cNvSpPr/>
          <p:nvPr/>
        </p:nvSpPr>
        <p:spPr>
          <a:xfrm>
            <a:off x="762000" y="5410200"/>
            <a:ext cx="914400" cy="612648"/>
          </a:xfrm>
          <a:prstGeom prst="flowChartMagneticDis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art 10"/>
          <p:cNvSpPr/>
          <p:nvPr/>
        </p:nvSpPr>
        <p:spPr>
          <a:xfrm>
            <a:off x="7848600" y="228600"/>
            <a:ext cx="914400" cy="914400"/>
          </a:xfrm>
          <a:prstGeom prst="hear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art 11"/>
          <p:cNvSpPr/>
          <p:nvPr/>
        </p:nvSpPr>
        <p:spPr>
          <a:xfrm>
            <a:off x="7467600" y="990600"/>
            <a:ext cx="914400" cy="914400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>
            <a:off x="6934200" y="304800"/>
            <a:ext cx="914400" cy="914400"/>
          </a:xfrm>
          <a:prstGeom prst="hear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mages9DJJ91W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1" y="1219199"/>
            <a:ext cx="5708072" cy="448491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38400" y="3048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Sort 3"/>
          <p:cNvSpPr/>
          <p:nvPr/>
        </p:nvSpPr>
        <p:spPr>
          <a:xfrm>
            <a:off x="8610600" y="0"/>
            <a:ext cx="381000" cy="6858000"/>
          </a:xfrm>
          <a:prstGeom prst="flowChartSor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Sort 4"/>
          <p:cNvSpPr/>
          <p:nvPr/>
        </p:nvSpPr>
        <p:spPr>
          <a:xfrm>
            <a:off x="0" y="0"/>
            <a:ext cx="381000" cy="6858000"/>
          </a:xfrm>
          <a:prstGeom prst="flowChartSor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ecision 5"/>
          <p:cNvSpPr/>
          <p:nvPr/>
        </p:nvSpPr>
        <p:spPr>
          <a:xfrm>
            <a:off x="228600" y="0"/>
            <a:ext cx="8610600" cy="304800"/>
          </a:xfrm>
          <a:prstGeom prst="flowChartDecisi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ecision 6"/>
          <p:cNvSpPr/>
          <p:nvPr/>
        </p:nvSpPr>
        <p:spPr>
          <a:xfrm>
            <a:off x="228600" y="6553200"/>
            <a:ext cx="8610600" cy="304800"/>
          </a:xfrm>
          <a:prstGeom prst="flowChartDecisi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Magnetic Disk 7"/>
          <p:cNvSpPr/>
          <p:nvPr/>
        </p:nvSpPr>
        <p:spPr>
          <a:xfrm>
            <a:off x="304800" y="6019800"/>
            <a:ext cx="914400" cy="612648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gnetic Disk 8"/>
          <p:cNvSpPr/>
          <p:nvPr/>
        </p:nvSpPr>
        <p:spPr>
          <a:xfrm>
            <a:off x="1219200" y="6019800"/>
            <a:ext cx="914400" cy="612648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Magnetic Disk 9"/>
          <p:cNvSpPr/>
          <p:nvPr/>
        </p:nvSpPr>
        <p:spPr>
          <a:xfrm>
            <a:off x="762000" y="5410200"/>
            <a:ext cx="914400" cy="612648"/>
          </a:xfrm>
          <a:prstGeom prst="flowChartMagneticDis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art 10"/>
          <p:cNvSpPr/>
          <p:nvPr/>
        </p:nvSpPr>
        <p:spPr>
          <a:xfrm>
            <a:off x="7848600" y="228600"/>
            <a:ext cx="914400" cy="914400"/>
          </a:xfrm>
          <a:prstGeom prst="hear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art 11"/>
          <p:cNvSpPr/>
          <p:nvPr/>
        </p:nvSpPr>
        <p:spPr>
          <a:xfrm>
            <a:off x="7467600" y="990600"/>
            <a:ext cx="914400" cy="914400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>
            <a:off x="6934200" y="304800"/>
            <a:ext cx="914400" cy="914400"/>
          </a:xfrm>
          <a:prstGeom prst="hear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magesCABOYKI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6553200" cy="42513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86000" y="4572000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5800"/>
            <a:ext cx="829830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লেখঃ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(১)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কোনগুলো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সুষম খাদ্য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যায়।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চাল,ডাল,তেল,লবণ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(খ)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শাক,মাছ,তেল</a:t>
            </a:r>
            <a:endParaRPr lang="en-US" sz="4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আলু,ভাত,রুটি,ডিম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(ঘ)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ঘি,মাখন,পাউরুটি,কলা</a:t>
            </a:r>
            <a:endParaRPr lang="en-US" sz="4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(২)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সবল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়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endParaRPr lang="en-US" sz="4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স্নেহ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তেল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খাদ্য (খ)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খাদ্য (গ)সহজলভ্য ও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সস্তা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খাদ্য     (ঘ)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পুষ্টিকর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সুষম খাদ্য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7772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লেখঃ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-(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দলঃ-সুষম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খাদ্য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বলে ও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নংদলঃ-সহজলভ্য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সুষম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animated-banana-image-003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91711"/>
            <a:ext cx="1981200" cy="1566289"/>
          </a:xfrm>
          <a:prstGeom prst="rect">
            <a:avLst/>
          </a:prstGeom>
        </p:spPr>
      </p:pic>
      <p:pic>
        <p:nvPicPr>
          <p:cNvPr id="4" name="Picture 3" descr="animated-banana-image-003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5291711"/>
            <a:ext cx="1981200" cy="1566289"/>
          </a:xfrm>
          <a:prstGeom prst="rect">
            <a:avLst/>
          </a:prstGeom>
        </p:spPr>
      </p:pic>
      <p:pic>
        <p:nvPicPr>
          <p:cNvPr id="5" name="Picture 4" descr="animated-banana-image-003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5291711"/>
            <a:ext cx="1981200" cy="1566289"/>
          </a:xfrm>
          <a:prstGeom prst="rect">
            <a:avLst/>
          </a:prstGeom>
        </p:spPr>
      </p:pic>
      <p:pic>
        <p:nvPicPr>
          <p:cNvPr id="6" name="Picture 5" descr="animated-banana-image-003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5291711"/>
            <a:ext cx="1981200" cy="1566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.jpgsdfr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5200" y="304800"/>
            <a:ext cx="4064000" cy="304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0" y="12192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37338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8229600" cy="563231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</a:p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শাহ্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‌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মোঃমুসাহিদ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আলী</a:t>
            </a:r>
            <a:endParaRPr lang="en-US" sz="6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6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বাহুবল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6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বাহুবল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 হবিগঞ্জ।০১৭১১৪৭৩৫২৬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s-christmas-trees-49449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533400"/>
            <a:ext cx="7924799" cy="5784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1800" y="7620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51054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38200"/>
            <a:ext cx="7848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শ্রেণিঃ-চতুর্থ</a:t>
            </a:r>
          </a:p>
          <a:p>
            <a:pPr algn="ctr"/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বিষয়ঃ-বিজ্ঞান</a:t>
            </a:r>
          </a:p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পাঠ-খাদ্য</a:t>
            </a:r>
            <a:r>
              <a:rPr lang="en-US" sz="6600" smtClean="0">
                <a:latin typeface="NikoshBAN" pitchFamily="2" charset="0"/>
                <a:cs typeface="NikoshBAN" pitchFamily="2" charset="0"/>
              </a:rPr>
              <a:t>(৩)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পাঠের অংশঃ-সুষম খাদ্য এবং</a:t>
            </a:r>
          </a:p>
          <a:p>
            <a:pPr algn="ctr"/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সুষম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g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2286000"/>
            <a:ext cx="2819400" cy="1843980"/>
          </a:xfrm>
          <a:prstGeom prst="rect">
            <a:avLst/>
          </a:prstGeom>
        </p:spPr>
      </p:pic>
      <p:pic>
        <p:nvPicPr>
          <p:cNvPr id="3" name="Picture 2" descr="imagesCA4FFT3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4114800"/>
            <a:ext cx="2743200" cy="2057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Picture 3" descr="boal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2286000"/>
            <a:ext cx="2743200" cy="1905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 descr="dal..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2286000"/>
            <a:ext cx="2466975" cy="18478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5" descr="imagesCA1YHCN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" y="533400"/>
            <a:ext cx="2543175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6" descr="imagesCA44W1Y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0" y="533400"/>
            <a:ext cx="2743200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7" descr="bbbbbbbkola.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91200" y="533400"/>
            <a:ext cx="2743200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" name="Picture 8" descr="essential-oil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3400" y="4191000"/>
            <a:ext cx="2438400" cy="19644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" name="Picture 9" descr="ghee.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48000" y="4191000"/>
            <a:ext cx="27432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1" name="TextBox 10"/>
          <p:cNvSpPr txBox="1"/>
          <p:nvPr/>
        </p:nvSpPr>
        <p:spPr>
          <a:xfrm>
            <a:off x="2971800" y="31242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9410781">
            <a:off x="-563684" y="2935681"/>
            <a:ext cx="9841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 আমরা পড়ব সুষম খাদ্য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838200"/>
            <a:ext cx="8153400" cy="52629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(১)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(২)সুষম খাদ্য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বলতে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(৩)সুষম খাদ্যের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লিখতে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(৪)সহজলভ্য ও সুষম খাদ্যের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সুষম খাদ্যঃ- যেসব খাবারে খাদ্যের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যেমনঃ-আমিষ,শর্করা,স্নেহজাতীয়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তৈল,ভিটামিন,খনিজ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বিদ্যমান আছে তাকে সুষম খাদ্য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2971800" y="2743200"/>
            <a:ext cx="2667000" cy="2133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সুষম খাদ্য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2209800"/>
            <a:ext cx="2362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শরীর গঠন করে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276600"/>
            <a:ext cx="2209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বৃদ্ধিসাধন করে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3276600"/>
            <a:ext cx="2819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ক্ষয়পূরণ করে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495800"/>
            <a:ext cx="28956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রোগ প্রতিরোধ করে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4495800"/>
            <a:ext cx="2057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শক্তি যোগায়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9144000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নীচের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Ri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95400"/>
            <a:ext cx="1828800" cy="1676400"/>
          </a:xfrm>
          <a:prstGeom prst="rect">
            <a:avLst/>
          </a:prstGeom>
        </p:spPr>
      </p:pic>
      <p:pic>
        <p:nvPicPr>
          <p:cNvPr id="4" name="Picture 3" descr="imagesCA3ZYJH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1295400"/>
            <a:ext cx="1783080" cy="1638300"/>
          </a:xfrm>
          <a:prstGeom prst="rect">
            <a:avLst/>
          </a:prstGeom>
        </p:spPr>
      </p:pic>
      <p:pic>
        <p:nvPicPr>
          <p:cNvPr id="5" name="Picture 4" descr="dal..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1295400"/>
            <a:ext cx="1973580" cy="1676400"/>
          </a:xfrm>
          <a:prstGeom prst="rect">
            <a:avLst/>
          </a:prstGeom>
        </p:spPr>
      </p:pic>
      <p:pic>
        <p:nvPicPr>
          <p:cNvPr id="6" name="Picture 5" descr="imagesCA39BB8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1295400"/>
            <a:ext cx="1828800" cy="1676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6" descr="imagesCA7GOYUW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57600" y="1295400"/>
            <a:ext cx="1714500" cy="1676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7" descr="unfffftitle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57600" y="2971800"/>
            <a:ext cx="1752600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" name="Picture 8" descr="imagesCAAUC93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10200" y="2971800"/>
            <a:ext cx="1905000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" name="Picture 9" descr="lebu.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828800" y="2971800"/>
            <a:ext cx="1828800" cy="1798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1" name="Picture 10" descr="DFGGH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15200" y="2971800"/>
            <a:ext cx="1828800" cy="1828800"/>
          </a:xfrm>
          <a:prstGeom prst="rect">
            <a:avLst/>
          </a:prstGeom>
        </p:spPr>
      </p:pic>
      <p:pic>
        <p:nvPicPr>
          <p:cNvPr id="12" name="Picture 11" descr="images.jpgxcvbn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2971800"/>
            <a:ext cx="1828800" cy="18288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0" y="4800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5334000"/>
            <a:ext cx="9144000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দৈনিক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৬-৭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গ্লাস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2XCES2U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914401"/>
            <a:ext cx="7924800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304800"/>
            <a:ext cx="79248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নীচের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তালিকাটি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943600"/>
            <a:ext cx="792480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খূব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----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334</Words>
  <Application>Microsoft Office PowerPoint</Application>
  <PresentationFormat>On-screen Show (4:3)</PresentationFormat>
  <Paragraphs>66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gsmpolash</dc:creator>
  <cp:lastModifiedBy>gsmpolash</cp:lastModifiedBy>
  <cp:revision>125</cp:revision>
  <dcterms:created xsi:type="dcterms:W3CDTF">2006-08-16T00:00:00Z</dcterms:created>
  <dcterms:modified xsi:type="dcterms:W3CDTF">2014-04-12T04:11:02Z</dcterms:modified>
</cp:coreProperties>
</file>